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8" r:id="rId1"/>
  </p:sldMasterIdLst>
  <p:notesMasterIdLst>
    <p:notesMasterId r:id="rId5"/>
  </p:notesMasterIdLst>
  <p:sldIdLst>
    <p:sldId id="283" r:id="rId2"/>
    <p:sldId id="288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85144" autoAdjust="0"/>
  </p:normalViewPr>
  <p:slideViewPr>
    <p:cSldViewPr snapToGrid="0" snapToObjects="1">
      <p:cViewPr varScale="1">
        <p:scale>
          <a:sx n="77" d="100"/>
          <a:sy n="77" d="100"/>
        </p:scale>
        <p:origin x="16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EAFA6-6E43-7145-A76B-BFDDC4AA6BB5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E5CE6-994C-EF47-9C2C-65C4F61E34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E5CE6-994C-EF47-9C2C-65C4F61E34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7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E5CE6-994C-EF47-9C2C-65C4F61E344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78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 with 2023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E5CE6-994C-EF47-9C2C-65C4F61E344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7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94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2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0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79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6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1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5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309E-9E2A-2B40-BD44-FB115A6F6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D238D4-29AB-C042-BBA2-FF3173BE3CD8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9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2457774"/>
            <a:ext cx="4562475" cy="162377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AEG Foundation</a:t>
            </a:r>
            <a:br>
              <a:rPr lang="en-US" b="1" dirty="0"/>
            </a:b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25" y="1193357"/>
            <a:ext cx="2795641" cy="2528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72865" y="4243029"/>
            <a:ext cx="49119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www.aegfoundation.org</a:t>
            </a:r>
          </a:p>
          <a:p>
            <a:r>
              <a:rPr lang="en-US" sz="2100" b="1" dirty="0"/>
              <a:t>www.facebook.com/AEGFoundation</a:t>
            </a:r>
          </a:p>
          <a:p>
            <a:r>
              <a:rPr lang="en-US" sz="2100" b="1" dirty="0"/>
              <a:t>staff@aegfoundation.org </a:t>
            </a:r>
          </a:p>
          <a:p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18595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419" y="933924"/>
            <a:ext cx="6629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Scholarships</a:t>
            </a:r>
          </a:p>
          <a:p>
            <a:pPr algn="ctr"/>
            <a:r>
              <a:rPr lang="en-US" sz="2400" b="1" dirty="0"/>
              <a:t>Research Grants</a:t>
            </a:r>
          </a:p>
          <a:p>
            <a:pPr algn="ctr"/>
            <a:r>
              <a:rPr lang="en-US" sz="2400" b="1" dirty="0"/>
              <a:t>Student Chapter Grants</a:t>
            </a:r>
          </a:p>
          <a:p>
            <a:pPr algn="ctr"/>
            <a:r>
              <a:rPr lang="en-US" sz="2400" b="1" dirty="0"/>
              <a:t>Professional Development and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236" y="3302759"/>
            <a:ext cx="4287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Supporting Students and Professionals in Research, Field Camp/Field Work and Professional Development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23" t="8422" r="19986"/>
          <a:stretch/>
        </p:blipFill>
        <p:spPr>
          <a:xfrm>
            <a:off x="8130356" y="5759177"/>
            <a:ext cx="996044" cy="1098823"/>
          </a:xfrm>
          <a:prstGeom prst="rect">
            <a:avLst/>
          </a:prstGeom>
        </p:spPr>
      </p:pic>
      <p:pic>
        <p:nvPicPr>
          <p:cNvPr id="6" name="Graphic 5" descr="Hammer">
            <a:extLst>
              <a:ext uri="{FF2B5EF4-FFF2-40B4-BE49-F238E27FC236}">
                <a16:creationId xmlns:a16="http://schemas.microsoft.com/office/drawing/2014/main" id="{ED849FD6-6282-F491-1238-92E6335C5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7105650" y="369224"/>
            <a:ext cx="1707599" cy="1707599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13BAAEF4-013D-6A9C-B429-D7FE4ED649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6394" y="3324508"/>
            <a:ext cx="1906110" cy="1906110"/>
          </a:xfrm>
          <a:prstGeom prst="rect">
            <a:avLst/>
          </a:prstGeom>
        </p:spPr>
      </p:pic>
      <p:pic>
        <p:nvPicPr>
          <p:cNvPr id="10" name="Graphic 9" descr="Group success">
            <a:extLst>
              <a:ext uri="{FF2B5EF4-FFF2-40B4-BE49-F238E27FC236}">
                <a16:creationId xmlns:a16="http://schemas.microsoft.com/office/drawing/2014/main" id="{073CE6FD-1B67-113C-8769-33425E0E8A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7321" y="3731749"/>
            <a:ext cx="1498869" cy="1498869"/>
          </a:xfrm>
          <a:prstGeom prst="rect">
            <a:avLst/>
          </a:prstGeom>
        </p:spPr>
      </p:pic>
      <p:pic>
        <p:nvPicPr>
          <p:cNvPr id="12" name="Graphic 11" descr="Diploma roll">
            <a:extLst>
              <a:ext uri="{FF2B5EF4-FFF2-40B4-BE49-F238E27FC236}">
                <a16:creationId xmlns:a16="http://schemas.microsoft.com/office/drawing/2014/main" id="{3E8A2433-C44C-9DA7-969B-E570A4AD182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6718" y="261487"/>
            <a:ext cx="1897436" cy="13448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0772F2-7081-0F58-525F-0A3F286A2445}"/>
              </a:ext>
            </a:extLst>
          </p:cNvPr>
          <p:cNvSpPr txBox="1"/>
          <p:nvPr/>
        </p:nvSpPr>
        <p:spPr>
          <a:xfrm>
            <a:off x="2705100" y="6317033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www.aegfoundation.org</a:t>
            </a:r>
          </a:p>
        </p:txBody>
      </p:sp>
    </p:spTree>
    <p:extLst>
      <p:ext uri="{BB962C8B-B14F-4D97-AF65-F5344CB8AC3E}">
        <p14:creationId xmlns:p14="http://schemas.microsoft.com/office/powerpoint/2010/main" val="181954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5901" y="1093128"/>
            <a:ext cx="61313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AEGF offers 13 programs for students and 8 programs for practitioners.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In 2022 the AEGF awarded more than $50,000 to 18 hard-working students.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Scholarship applications are due January 15 each year.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Grant applications can be submitted anytime in the year.</a:t>
            </a:r>
            <a:endParaRPr lang="en-US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2705100" y="6300018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www.aegfoundation.org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C552A3-ACD8-55D1-54A2-9D1F974F08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23" t="8422" r="19986"/>
          <a:stretch/>
        </p:blipFill>
        <p:spPr>
          <a:xfrm>
            <a:off x="8147957" y="5662860"/>
            <a:ext cx="996044" cy="109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631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8515</TotalTime>
  <Words>108</Words>
  <Application>Microsoft Office PowerPoint</Application>
  <PresentationFormat>On-screen Show (4:3)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AEG Foundation 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AEG Foundation</dc:title>
  <dc:subject/>
  <dc:creator>Microsoft Office User</dc:creator>
  <cp:keywords/>
  <dc:description/>
  <cp:lastModifiedBy>Anna</cp:lastModifiedBy>
  <cp:revision>110</cp:revision>
  <dcterms:created xsi:type="dcterms:W3CDTF">2017-08-29T04:09:38Z</dcterms:created>
  <dcterms:modified xsi:type="dcterms:W3CDTF">2023-05-25T18:50:43Z</dcterms:modified>
  <cp:category/>
</cp:coreProperties>
</file>